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030BC-FBB1-4C86-BC33-5081A026F938}" v="37" dt="2022-07-03T13:31:50.934"/>
    <p1510:client id="{791139EE-1F58-4F6F-A4B1-EE41AD802EEF}" v="631" dt="2022-07-03T20:03:08.435"/>
    <p1510:client id="{9A3E6D4B-536E-4387-8631-291F1C800C10}" v="1576" dt="2022-04-06T03:11:52.030"/>
    <p1510:client id="{C864C3B2-4A5F-461F-B0B2-9B7E265C2DE9}" v="195" dt="2022-03-30T04:09:47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Free Images : retro, purple, concert, band, live, symbol, color, blue ...">
            <a:extLst>
              <a:ext uri="{FF2B5EF4-FFF2-40B4-BE49-F238E27FC236}">
                <a16:creationId xmlns:a16="http://schemas.microsoft.com/office/drawing/2014/main" id="{8470E1C8-C81D-3C88-1D23-B79EF3549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151DD-0CEB-4090-4A61-682FCE79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94" y="818466"/>
            <a:ext cx="5066467" cy="158160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cs typeface="Calibri Light"/>
              </a:rPr>
              <a:t>18CSC206J</a:t>
            </a:r>
            <a:br>
              <a:rPr lang="en-US" sz="4000" dirty="0">
                <a:cs typeface="Calibri Light"/>
              </a:rPr>
            </a:br>
            <a:r>
              <a:rPr lang="en-US" sz="4000" dirty="0">
                <a:cs typeface="Calibri Light"/>
              </a:rPr>
              <a:t>SEPM</a:t>
            </a:r>
            <a:br>
              <a:rPr lang="en-US" sz="4000" dirty="0">
                <a:cs typeface="Calibri Light"/>
              </a:rPr>
            </a:br>
            <a:r>
              <a:rPr lang="en-US" sz="4000" dirty="0">
                <a:cs typeface="Calibri Light"/>
              </a:rPr>
              <a:t>Software Engineering and project management</a:t>
            </a:r>
            <a:endParaRPr lang="en-US" sz="2000" dirty="0">
              <a:cs typeface="Calibri Light"/>
            </a:endParaRPr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59EBC1D1-63BE-4139-C102-E4B670B80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788" y="3061163"/>
            <a:ext cx="6561530" cy="21608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5000" dirty="0">
                <a:solidFill>
                  <a:schemeClr val="bg1"/>
                </a:solidFill>
                <a:cs typeface="Calibri"/>
              </a:rPr>
              <a:t>SEPM-Project</a:t>
            </a:r>
          </a:p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cs typeface="Calibri"/>
              </a:rPr>
              <a:t>Online Music streaming website</a:t>
            </a:r>
          </a:p>
        </p:txBody>
      </p:sp>
    </p:spTree>
    <p:extLst>
      <p:ext uri="{BB962C8B-B14F-4D97-AF65-F5344CB8AC3E}">
        <p14:creationId xmlns:p14="http://schemas.microsoft.com/office/powerpoint/2010/main" val="93275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70482516-DC5B-8DA2-4E21-455243338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5" descr="Table&#10;System Requirements&#10;Description automatically generated">
            <a:extLst>
              <a:ext uri="{FF2B5EF4-FFF2-40B4-BE49-F238E27FC236}">
                <a16:creationId xmlns:a16="http://schemas.microsoft.com/office/drawing/2014/main" id="{A9A17AC6-0DD8-E414-DB1D-77B5DFBB6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27" y="230888"/>
            <a:ext cx="5337857" cy="2587062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0011D15D-D050-E055-4074-0156F20BB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90" y="237902"/>
            <a:ext cx="4980971" cy="2583241"/>
          </a:xfrm>
          <a:prstGeom prst="rect">
            <a:avLst/>
          </a:prstGeom>
        </p:spPr>
      </p:pic>
      <p:pic>
        <p:nvPicPr>
          <p:cNvPr id="8" name="Picture 9" descr="Table&#10;&#10;Description automatically generated">
            <a:extLst>
              <a:ext uri="{FF2B5EF4-FFF2-40B4-BE49-F238E27FC236}">
                <a16:creationId xmlns:a16="http://schemas.microsoft.com/office/drawing/2014/main" id="{BC942E12-8A4B-8C2D-C916-01400B98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20" y="3109611"/>
            <a:ext cx="5347503" cy="1468296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B4EF5DCF-6042-0DB9-8FE4-BAAC9AF7D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20" y="4588030"/>
            <a:ext cx="5347503" cy="1250801"/>
          </a:xfrm>
          <a:prstGeom prst="rect">
            <a:avLst/>
          </a:prstGeom>
        </p:spPr>
      </p:pic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3E371BB6-7F9F-6C2F-D74E-D078D85D1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235" y="3111532"/>
            <a:ext cx="4614440" cy="331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2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B2712600-3B4D-52C6-BD2C-55A322A8C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AE8707D2-4EAB-B4D3-7CBF-D708229C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51" y="281306"/>
            <a:ext cx="5463250" cy="2644611"/>
          </a:xfrm>
          <a:prstGeom prst="rect">
            <a:avLst/>
          </a:prstGeom>
        </p:spPr>
      </p:pic>
      <p:pic>
        <p:nvPicPr>
          <p:cNvPr id="7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C766138B-DBBB-1A1B-D992-6EBC17DE2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82" y="285857"/>
            <a:ext cx="4768769" cy="2640260"/>
          </a:xfrm>
          <a:prstGeom prst="rect">
            <a:avLst/>
          </a:prstGeom>
        </p:spPr>
      </p:pic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2CFA834B-3726-8667-0B9D-DEE5B323A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65" y="3316682"/>
            <a:ext cx="5125655" cy="3079723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1E7BA7CE-874E-2FC9-8212-A187A9962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3316729"/>
            <a:ext cx="4807351" cy="30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04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60FB79AF-F5A4-AF46-BB79-E620E4ADB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7A14DEA-F6F5-53B0-B487-1BA5C99E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0" y="224888"/>
            <a:ext cx="5289628" cy="3070857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35E1AA94-80EE-4E88-3CE4-3EB8B21D3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020" y="221832"/>
            <a:ext cx="5000263" cy="2980515"/>
          </a:xfrm>
          <a:prstGeom prst="rect">
            <a:avLst/>
          </a:prstGeom>
        </p:spPr>
      </p:pic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8650682B-AC47-656E-5BAB-F9DFB737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10" y="3535755"/>
            <a:ext cx="5289629" cy="2815198"/>
          </a:xfrm>
          <a:prstGeom prst="rect">
            <a:avLst/>
          </a:prstGeom>
        </p:spPr>
      </p:pic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F6F30B30-B2F6-BA44-71F9-FE4DF7E51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020" y="3535644"/>
            <a:ext cx="5058136" cy="292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7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E6C31D7E-2B33-A6F2-E5FA-F73977A3C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EF7F067-A8CD-04FD-BE1C-1CFB27F4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85" y="257840"/>
            <a:ext cx="2743200" cy="28490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178F336-B30E-9F6D-0FA9-3F02BCE4D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85" y="535159"/>
            <a:ext cx="4431174" cy="1099935"/>
          </a:xfrm>
          <a:prstGeom prst="rect">
            <a:avLst/>
          </a:prstGeom>
        </p:spPr>
      </p:pic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E24929DF-8F05-4D0B-1643-9F84546FB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400" y="536778"/>
            <a:ext cx="6427806" cy="60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5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55F6-C052-F7B3-A46E-4513FFBC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2AC0068F-AA4A-2965-CB1C-B85D0F106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6"/>
          <a:stretch/>
        </p:blipFill>
        <p:spPr>
          <a:xfrm>
            <a:off x="-2217" y="863"/>
            <a:ext cx="12191980" cy="6856718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771B050F-BB37-0D8F-F958-F8D54AD3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35" y="361785"/>
            <a:ext cx="3987478" cy="1273062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4E911763-423A-23E4-EE21-D337CBACB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" y="1812086"/>
            <a:ext cx="3804213" cy="4157006"/>
          </a:xfrm>
          <a:prstGeom prst="rect">
            <a:avLst/>
          </a:prstGeom>
        </p:spPr>
      </p:pic>
      <p:pic>
        <p:nvPicPr>
          <p:cNvPr id="11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53A88EE7-37EA-159B-AD87-9F847AE05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995" y="1810173"/>
            <a:ext cx="3206187" cy="4163628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425173D7-A57D-B1E5-26D7-A8EEA0F39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881" y="1811783"/>
            <a:ext cx="3649882" cy="41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56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19B1-C7A0-3D64-2BC3-0BA0B46A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6E7429E7-9029-DA45-FE40-C5A8DBC8C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6"/>
          <a:stretch/>
        </p:blipFill>
        <p:spPr>
          <a:xfrm>
            <a:off x="-3755" y="-395"/>
            <a:ext cx="12191980" cy="6856718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6B636AF0-39C0-9D67-9091-46D40039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96" y="365478"/>
            <a:ext cx="4373301" cy="2271332"/>
          </a:xfrm>
          <a:prstGeom prst="rect">
            <a:avLst/>
          </a:prstGeom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5F3C088E-FFFD-D328-CA65-8261E96D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" y="2461380"/>
            <a:ext cx="4373301" cy="4124784"/>
          </a:xfrm>
          <a:prstGeom prst="rect">
            <a:avLst/>
          </a:prstGeom>
        </p:spPr>
      </p:pic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FE78FDA6-8A8B-AB7E-8F47-A509B5F39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455" y="316646"/>
            <a:ext cx="5306684" cy="627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37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3172-D6E3-8789-FF35-845006CA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39A44290-26AB-84F5-6634-CCE689162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6"/>
          <a:stretch/>
        </p:blipFill>
        <p:spPr>
          <a:xfrm>
            <a:off x="3375" y="723"/>
            <a:ext cx="12191980" cy="6856718"/>
          </a:xfrm>
          <a:prstGeom prst="rect">
            <a:avLst/>
          </a:prstGeom>
        </p:spPr>
      </p:pic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3DEB236B-F57D-649B-81DD-85A24772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35" y="364660"/>
            <a:ext cx="3746339" cy="3890908"/>
          </a:xfrm>
          <a:prstGeom prst="rect">
            <a:avLst/>
          </a:prstGeom>
        </p:spPr>
      </p:pic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7D68049-BA16-CFA1-AB4A-5FC53F6E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073" y="368461"/>
            <a:ext cx="2748487" cy="387366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9BF7DD3-CF10-00C0-B023-3F3D4EAD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671" y="368461"/>
            <a:ext cx="2720682" cy="387366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C8A9300-D393-3FB8-1F88-A5086D533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35" y="4243098"/>
            <a:ext cx="2733555" cy="2577274"/>
          </a:xfrm>
          <a:prstGeom prst="rect">
            <a:avLst/>
          </a:prstGeom>
        </p:spPr>
      </p:pic>
      <p:pic>
        <p:nvPicPr>
          <p:cNvPr id="13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883EECCF-7B4D-01A9-14DE-5DFD3D864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104" y="4255625"/>
            <a:ext cx="2887893" cy="2561864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A69353E1-BAA3-D50A-CE53-948E201FE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8071" y="4245678"/>
            <a:ext cx="3597074" cy="25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6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EF55F3C6-1309-F0D8-04DF-60F231AE7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6"/>
          <a:stretch/>
        </p:blipFill>
        <p:spPr>
          <a:xfrm>
            <a:off x="3375" y="723"/>
            <a:ext cx="12191980" cy="6856718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892DD4D-E273-E7AC-8FA4-FBFEDF71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47" y="278493"/>
            <a:ext cx="4469756" cy="2623815"/>
          </a:xfrm>
          <a:prstGeom prst="rect">
            <a:avLst/>
          </a:prstGeom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ACA4885-28AF-1DF2-1DC2-01B20E7CD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223" y="278891"/>
            <a:ext cx="4141806" cy="2673482"/>
          </a:xfrm>
          <a:prstGeom prst="rect">
            <a:avLst/>
          </a:prstGeom>
        </p:spPr>
      </p:pic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9122DA7-A881-053C-5591-05E1860C9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8" y="3279837"/>
            <a:ext cx="4479402" cy="3153413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71F3A2-4024-BBF1-1953-CAB35FFB9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223" y="3284518"/>
            <a:ext cx="5849073" cy="31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5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0473-1D4B-DB1A-F051-6C0F4735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Wed page ref link : easyans.github.io/</a:t>
            </a:r>
            <a:r>
              <a:rPr lang="en-US" dirty="0" err="1">
                <a:ea typeface="+mj-lt"/>
                <a:cs typeface="+mj-lt"/>
              </a:rPr>
              <a:t>playdiousdilkatune</a:t>
            </a:r>
            <a:r>
              <a:rPr lang="en-US" dirty="0">
                <a:ea typeface="+mj-lt"/>
                <a:cs typeface="+mj-lt"/>
              </a:rPr>
              <a:t>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857FB-9D4D-9F6C-7D5E-800CC98C6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Acknowledgement-</a:t>
            </a:r>
          </a:p>
          <a:p>
            <a:r>
              <a:rPr lang="en-US" dirty="0">
                <a:cs typeface="Calibri"/>
              </a:rPr>
              <a:t>Figma (UI/UX)</a:t>
            </a:r>
          </a:p>
          <a:p>
            <a:r>
              <a:rPr lang="en-US" dirty="0">
                <a:cs typeface="Calibri"/>
              </a:rPr>
              <a:t>Dribble</a:t>
            </a:r>
          </a:p>
          <a:p>
            <a:r>
              <a:rPr lang="en-US" dirty="0">
                <a:cs typeface="Calibri"/>
              </a:rPr>
              <a:t>Google</a:t>
            </a:r>
          </a:p>
          <a:p>
            <a:r>
              <a:rPr lang="en-US" dirty="0">
                <a:cs typeface="Calibri"/>
              </a:rPr>
              <a:t>Vs code</a:t>
            </a:r>
          </a:p>
          <a:p>
            <a:r>
              <a:rPr lang="en-US" dirty="0">
                <a:cs typeface="Calibri"/>
              </a:rPr>
              <a:t>HTML,CSS &amp; JS</a:t>
            </a:r>
          </a:p>
          <a:p>
            <a:r>
              <a:rPr lang="en-US" dirty="0">
                <a:cs typeface="Calibri"/>
              </a:rPr>
              <a:t>GIT</a:t>
            </a:r>
          </a:p>
          <a:p>
            <a:r>
              <a:rPr lang="en-US" dirty="0">
                <a:cs typeface="Calibri"/>
              </a:rPr>
              <a:t>GIT HUB</a:t>
            </a:r>
          </a:p>
        </p:txBody>
      </p:sp>
    </p:spTree>
    <p:extLst>
      <p:ext uri="{BB962C8B-B14F-4D97-AF65-F5344CB8AC3E}">
        <p14:creationId xmlns:p14="http://schemas.microsoft.com/office/powerpoint/2010/main" val="33402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7406499B-F793-E5A8-11DB-627C713CA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ONLINE MUSIC STREAMING WEBSITE STREAM ANY WHERE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4353" y="4381252"/>
            <a:ext cx="5121799" cy="7897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ea typeface="Calibri"/>
                <a:cs typeface="Calibri"/>
              </a:rPr>
              <a:t>PLAYDIOUS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D6C18-47B2-505A-F71B-BBFCBC6D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WELCOME </a:t>
            </a:r>
            <a:endParaRPr lang="en-US" sz="5400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D13F4-DC50-02AD-1A8C-E99201787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ea typeface="Calibri"/>
                <a:cs typeface="Calibri"/>
              </a:rPr>
              <a:t>Hello Everyone </a:t>
            </a:r>
          </a:p>
          <a:p>
            <a:pPr marL="0" indent="0">
              <a:buNone/>
            </a:pPr>
            <a:r>
              <a:rPr lang="en-US" sz="2200">
                <a:ea typeface="Calibri"/>
                <a:cs typeface="Calibri"/>
              </a:rPr>
              <a:t>       We named our Project as ("Playdious")</a:t>
            </a:r>
          </a:p>
          <a:p>
            <a:pPr marL="0" indent="0">
              <a:buNone/>
            </a:pPr>
            <a:r>
              <a:rPr lang="en-US" sz="2200">
                <a:ea typeface="Calibri"/>
                <a:cs typeface="Calibri"/>
              </a:rPr>
              <a:t>                        </a:t>
            </a:r>
            <a:r>
              <a:rPr lang="en-US" sz="2200">
                <a:latin typeface="Comic Sans MS"/>
                <a:ea typeface="Calibri"/>
                <a:cs typeface="Calibri"/>
              </a:rPr>
              <a:t>This is an online music streaming website with</a:t>
            </a:r>
            <a:endParaRPr lang="en-US" sz="2200">
              <a:latin typeface="Comic Sans MS"/>
              <a:cs typeface="Calibri"/>
            </a:endParaRPr>
          </a:p>
          <a:p>
            <a:pPr marL="0" indent="0">
              <a:buNone/>
            </a:pPr>
            <a:r>
              <a:rPr lang="en-US" sz="2200">
                <a:latin typeface="Comic Sans MS"/>
                <a:ea typeface="Calibri"/>
                <a:cs typeface="Calibri"/>
              </a:rPr>
              <a:t> this app we can stream music whenever and wherever </a:t>
            </a:r>
            <a:endParaRPr lang="en-US" sz="2200">
              <a:latin typeface="Comic Sans MS"/>
              <a:cs typeface="Calibri"/>
            </a:endParaRPr>
          </a:p>
        </p:txBody>
      </p:sp>
      <p:pic>
        <p:nvPicPr>
          <p:cNvPr id="5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4D5B1D6A-FB9E-D5F9-9938-EA3F4665D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285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CA378-7C0D-0113-EB01-8ECCD8B3B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Our team </a:t>
            </a:r>
            <a:endParaRPr lang="en-US" sz="54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27D3AE-F879-CCA9-3C6A-FF93BC6C9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30719" cy="39832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Team members of </a:t>
            </a:r>
            <a:r>
              <a:rPr lang="en-US" sz="2200" dirty="0" err="1">
                <a:ea typeface="+mn-lt"/>
                <a:cs typeface="+mn-lt"/>
              </a:rPr>
              <a:t>Playdious</a:t>
            </a:r>
            <a:r>
              <a:rPr lang="en-US" sz="2200" dirty="0">
                <a:ea typeface="+mn-lt"/>
                <a:cs typeface="+mn-lt"/>
              </a:rPr>
              <a:t> </a:t>
            </a:r>
          </a:p>
          <a:p>
            <a:pPr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Aakash Raj  (RA2011031010128) Team leader &amp; Developer </a:t>
            </a:r>
          </a:p>
          <a:p>
            <a:pPr>
              <a:buFont typeface="Arial"/>
              <a:buChar char="•"/>
            </a:pPr>
            <a:r>
              <a:rPr lang="en-US" sz="1800" dirty="0">
                <a:ea typeface="+mn-lt"/>
                <a:cs typeface="+mn-lt"/>
              </a:rPr>
              <a:t>My role is to Getting the report of project  Analysis and Develop the code for the project</a:t>
            </a:r>
            <a:endParaRPr lang="en-US" sz="1800"/>
          </a:p>
          <a:p>
            <a:pPr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MEDHA  (RA2011031010105)</a:t>
            </a:r>
          </a:p>
          <a:p>
            <a:pPr>
              <a:buFont typeface="Arial"/>
              <a:buChar char="•"/>
            </a:pPr>
            <a:r>
              <a:rPr lang="en-US" sz="1800" dirty="0">
                <a:cs typeface="Calibri"/>
              </a:rPr>
              <a:t>My role is to designing  the UI/UX of the app and developing the front end of the app</a:t>
            </a:r>
          </a:p>
          <a:p>
            <a:pPr marL="0" indent="0">
              <a:buNone/>
            </a:pPr>
            <a:r>
              <a:rPr lang="en-US" sz="2200" dirty="0">
                <a:cs typeface="Calibri"/>
              </a:rPr>
              <a:t>   BALADITYA(RA2011031010126)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cs typeface="Calibri"/>
              </a:rPr>
              <a:t>   I suggest the improvements in the projects and     receiving the feedback from the users and        defining the Functional Architecture of the    project</a:t>
            </a:r>
          </a:p>
          <a:p>
            <a:pPr marL="0" indent="0">
              <a:buNone/>
            </a:pPr>
            <a:endParaRPr lang="en-US" sz="2200" dirty="0">
              <a:cs typeface="Calibri"/>
            </a:endParaRPr>
          </a:p>
          <a:p>
            <a:pPr marL="0" indent="0">
              <a:buNone/>
            </a:pPr>
            <a:endParaRPr lang="en-US" sz="2200" dirty="0">
              <a:cs typeface="Calibri"/>
            </a:endParaRPr>
          </a:p>
          <a:p>
            <a:pPr marL="0" indent="0">
              <a:buNone/>
            </a:pPr>
            <a:endParaRPr lang="en-US" sz="2200" dirty="0">
              <a:cs typeface="Calibri"/>
            </a:endParaRPr>
          </a:p>
          <a:p>
            <a:pPr>
              <a:buFont typeface="Arial"/>
              <a:buChar char="•"/>
            </a:pPr>
            <a:endParaRPr lang="en-US" sz="2200" dirty="0">
              <a:cs typeface="Calibri"/>
            </a:endParaRPr>
          </a:p>
        </p:txBody>
      </p:sp>
      <p:pic>
        <p:nvPicPr>
          <p:cNvPr id="4" name="Picture 4" descr="A picture containing indoor, close&#10;&#10;Description automatically generated">
            <a:extLst>
              <a:ext uri="{FF2B5EF4-FFF2-40B4-BE49-F238E27FC236}">
                <a16:creationId xmlns:a16="http://schemas.microsoft.com/office/drawing/2014/main" id="{2AB3A5DF-98CD-CBEB-B602-31F2A82F5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2" r="2177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251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4A851-84D9-8F1B-14CD-E6F35B91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cs typeface="Calibri Light"/>
              </a:rPr>
              <a:t>About</a:t>
            </a:r>
            <a:br>
              <a:rPr lang="en-US" sz="5400" dirty="0">
                <a:cs typeface="Calibri Light"/>
              </a:rPr>
            </a:br>
            <a:r>
              <a:rPr lang="en-US" sz="5400" dirty="0">
                <a:cs typeface="Calibri Light"/>
              </a:rPr>
              <a:t>our project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C6A45-959B-DDE6-69AC-F93B0401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200" dirty="0">
                <a:latin typeface="Times New Roman"/>
                <a:ea typeface="+mn-lt"/>
                <a:cs typeface="+mn-lt"/>
              </a:rPr>
              <a:t>This project is created to provide a user friendly online music &amp; podcast streaming</a:t>
            </a:r>
            <a:endParaRPr lang="en-US" sz="2200" dirty="0">
              <a:latin typeface="Times New Roman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200" dirty="0">
                <a:latin typeface="Times New Roman"/>
                <a:ea typeface="+mn-lt"/>
                <a:cs typeface="+mn-lt"/>
              </a:rPr>
              <a:t> from different languages in one place .It is an interactive, intuitive and dynamic online music &amp; podcast player.</a:t>
            </a:r>
            <a:endParaRPr lang="en-US">
              <a:latin typeface="Times New Roman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200" dirty="0">
                <a:latin typeface="Times New Roman"/>
                <a:cs typeface="Calibri"/>
              </a:rPr>
              <a:t> As a result our website is completely free of cost. This website is a collection of songs from different languages and this can play podcasts from different studios and radio stations.</a:t>
            </a:r>
            <a:endParaRPr lang="en-US" sz="2200" dirty="0">
              <a:latin typeface="Times New Roman"/>
              <a:ea typeface="+mn-lt"/>
              <a:cs typeface="+mn-lt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  <a:p>
            <a:endParaRPr lang="en-US" sz="2200" dirty="0">
              <a:cs typeface="Calibri"/>
            </a:endParaRPr>
          </a:p>
        </p:txBody>
      </p:sp>
      <p:pic>
        <p:nvPicPr>
          <p:cNvPr id="5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DEBE0135-4C39-94DB-DE56-033024F36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254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224E9384-1C8D-40B8-36D0-0E5BFD9E6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9F609-5AC3-9A5D-D22D-B7A2168F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175" y="-4073"/>
            <a:ext cx="12037392" cy="68651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dirty="0">
                <a:solidFill>
                  <a:srgbClr val="FFFFFF"/>
                </a:solidFill>
                <a:latin typeface="Comic Sans MS"/>
                <a:cs typeface="Calibri Light"/>
              </a:rPr>
              <a:t>Approach</a:t>
            </a:r>
            <a:br>
              <a:rPr lang="en-US" sz="5000" dirty="0">
                <a:latin typeface="Comic Sans MS"/>
                <a:cs typeface="Calibri Light"/>
              </a:rPr>
            </a:br>
            <a:br>
              <a:rPr lang="en-US" sz="5000" dirty="0">
                <a:cs typeface="Calibri Light"/>
              </a:rPr>
            </a:br>
            <a:r>
              <a:rPr lang="en-US" sz="5000" dirty="0">
                <a:cs typeface="Calibri Light"/>
              </a:rPr>
              <a:t>Technologies used : </a:t>
            </a:r>
            <a:br>
              <a:rPr lang="en-US" sz="3200" dirty="0">
                <a:cs typeface="Calibri Light"/>
              </a:rPr>
            </a:br>
            <a:r>
              <a:rPr lang="en-US" sz="3200" dirty="0">
                <a:cs typeface="Calibri Light"/>
              </a:rPr>
              <a:t>Browser : google chrome which is most popular browser by google</a:t>
            </a:r>
            <a:endParaRPr lang="en-US" dirty="0"/>
          </a:p>
          <a:p>
            <a:pPr algn="ctr"/>
            <a:r>
              <a:rPr lang="en-US" sz="3200" dirty="0">
                <a:ea typeface="+mj-lt"/>
                <a:cs typeface="+mj-lt"/>
              </a:rPr>
              <a:t>➢Languages: 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 HTML, CSS, Java script 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➢ Protocols : HTTP - The protocol requests the website from Google’s server and then receives a response with the HTML, CSS, and JavaScript of the website.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Back end tech we used Node JS Data bases &amp; SQL</a:t>
            </a:r>
            <a:endParaRPr lang="en-US" dirty="0">
              <a:ea typeface="+mj-lt"/>
              <a:cs typeface="+mj-lt"/>
            </a:endParaRPr>
          </a:p>
          <a:p>
            <a:pPr algn="ctr"/>
            <a:r>
              <a:rPr lang="en-US" sz="3200" dirty="0">
                <a:ea typeface="+mj-lt"/>
                <a:cs typeface="+mj-lt"/>
              </a:rPr>
              <a:t>➢ Git : GitHub</a:t>
            </a:r>
            <a:endParaRPr lang="en-US" dirty="0"/>
          </a:p>
          <a:p>
            <a:pPr algn="ctr"/>
            <a:r>
              <a:rPr lang="en-US" sz="3200" dirty="0">
                <a:ea typeface="+mj-lt"/>
                <a:cs typeface="+mj-lt"/>
              </a:rPr>
              <a:t>➢ Access to online music 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➢ Larger Storage</a:t>
            </a:r>
            <a:endParaRPr lang="en-US" dirty="0"/>
          </a:p>
          <a:p>
            <a:pPr algn="ctr"/>
            <a:br>
              <a:rPr lang="en-US" sz="3200" dirty="0">
                <a:cs typeface="Calibri Light"/>
              </a:rPr>
            </a:br>
            <a:endParaRPr lang="en-US" sz="3200" dirty="0">
              <a:solidFill>
                <a:srgbClr val="FFFFFF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0234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FD941-1A20-8057-4097-8FE7D976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cs typeface="Calibri Light"/>
              </a:rPr>
              <a:t>Limitations : 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DF799-8613-D27C-4E32-1DD709A6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List what could prevent the success of the project</a:t>
            </a:r>
            <a:endParaRPr lang="en-US" sz="2200" dirty="0">
              <a:cs typeface="Calibri"/>
            </a:endParaRPr>
          </a:p>
          <a:p>
            <a:r>
              <a:rPr lang="en-US" sz="2200" dirty="0">
                <a:ea typeface="+mn-lt"/>
                <a:cs typeface="+mn-lt"/>
              </a:rPr>
              <a:t>➢ Less categories in project</a:t>
            </a:r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➢ Not all genres and songs  available but still we can provide you the best . </a:t>
            </a:r>
            <a:endParaRPr lang="en-US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➢ Lack of coding language       knowledge in the back end field.</a:t>
            </a:r>
            <a:endParaRPr lang="en-US" dirty="0">
              <a:cs typeface="Calibri"/>
            </a:endParaRPr>
          </a:p>
          <a:p>
            <a:endParaRPr lang="en-US" sz="2200" dirty="0">
              <a:cs typeface="Calibri"/>
            </a:endParaRPr>
          </a:p>
        </p:txBody>
      </p:sp>
      <p:pic>
        <p:nvPicPr>
          <p:cNvPr id="5" name="Picture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540A8D39-3733-CA50-6178-001D34F0B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9B1C2D6F-4E1D-0AB9-C01E-A58AC9D72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729E10-B02F-8811-8BFC-641AFF6A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8" y="194710"/>
            <a:ext cx="3544956" cy="20501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cs typeface="Calibri Light"/>
              </a:rPr>
              <a:t>Business case Template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E7A6C3D-0C8E-693B-520D-F835AC12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76" y="119490"/>
            <a:ext cx="5178915" cy="666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2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Free Images : retro, purple, concert, band, live, symbol, color, blue ...">
            <a:extLst>
              <a:ext uri="{FF2B5EF4-FFF2-40B4-BE49-F238E27FC236}">
                <a16:creationId xmlns:a16="http://schemas.microsoft.com/office/drawing/2014/main" id="{8546E273-D052-6ED7-51F9-D148484EC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C0108-DE68-8794-B18D-0A1ED96D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8" y="-3514"/>
            <a:ext cx="9043771" cy="3096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 algn="ctr">
              <a:buFont typeface="Arial"/>
              <a:buChar char="•"/>
            </a:pPr>
            <a:r>
              <a:rPr lang="en-US" sz="3000" dirty="0">
                <a:latin typeface="Comic Sans MS"/>
                <a:cs typeface="Calibri Light"/>
              </a:rPr>
              <a:t>Methodology-</a:t>
            </a:r>
            <a:br>
              <a:rPr lang="en-US" sz="3000" dirty="0">
                <a:latin typeface="Comic Sans MS"/>
                <a:cs typeface="Calibri Light"/>
              </a:rPr>
            </a:br>
            <a:r>
              <a:rPr lang="en-US" sz="3000" dirty="0">
                <a:latin typeface="Comic Sans MS"/>
                <a:cs typeface="Calibri Light"/>
              </a:rPr>
              <a:t>*Waterflow design of software designing is being used</a:t>
            </a:r>
            <a:br>
              <a:rPr lang="en-US" sz="3000" dirty="0">
                <a:latin typeface="Comic Sans MS"/>
                <a:cs typeface="Calibri Light"/>
              </a:rPr>
            </a:br>
            <a:br>
              <a:rPr lang="en-US" sz="3000" dirty="0">
                <a:latin typeface="Comic Sans MS"/>
                <a:cs typeface="Calibri Light"/>
              </a:rPr>
            </a:br>
            <a:r>
              <a:rPr lang="en-US" sz="3000" dirty="0">
                <a:latin typeface="Comic Sans MS"/>
                <a:cs typeface="Calibri Light"/>
              </a:rPr>
              <a:t>*It is done – Gathering necessary components and then combining them to form a complete software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4ADB7F15-220F-F173-89F6-400C0571D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826" y="3523109"/>
            <a:ext cx="4691605" cy="2207657"/>
          </a:xfrm>
          <a:prstGeom prst="rect">
            <a:avLst/>
          </a:prstGeom>
        </p:spPr>
      </p:pic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56988A54-3416-ECE8-6F8A-0C73E5711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995" y="3523434"/>
            <a:ext cx="3977832" cy="220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18CSC206J SEPM Software Engineering and project management</vt:lpstr>
      <vt:lpstr>ONLINE MUSIC STREAMING WEBSITE STREAM ANY WHERE </vt:lpstr>
      <vt:lpstr>WELCOME </vt:lpstr>
      <vt:lpstr>Our team </vt:lpstr>
      <vt:lpstr>About our project</vt:lpstr>
      <vt:lpstr>Approach  Technologies used :  Browser : google chrome which is most popular browser by google ➢Languages:   HTML, CSS, Java script  ➢ Protocols : HTTP - The protocol requests the website from Google’s server and then receives a response with the HTML, CSS, and JavaScript of the website. Back end tech we used Node JS Data bases &amp; SQL ➢ Git : GitHub ➢ Access to online music  ➢ Larger Storage  </vt:lpstr>
      <vt:lpstr>Limitations : </vt:lpstr>
      <vt:lpstr>Business case Template</vt:lpstr>
      <vt:lpstr>Methodology- *Waterflow design of software designing is being used  *It is done – Gathering necessary components and then combining them to form a complete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Wed page ref link : easyans.github.io/playdiousdilkatune/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703</cp:revision>
  <dcterms:created xsi:type="dcterms:W3CDTF">2022-03-30T04:04:01Z</dcterms:created>
  <dcterms:modified xsi:type="dcterms:W3CDTF">2022-07-03T20:03:31Z</dcterms:modified>
</cp:coreProperties>
</file>